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8" autoAdjust="0"/>
  </p:normalViewPr>
  <p:slideViewPr>
    <p:cSldViewPr snapToGrid="0">
      <p:cViewPr varScale="1">
        <p:scale>
          <a:sx n="76" d="100"/>
          <a:sy n="76" d="100"/>
        </p:scale>
        <p:origin x="1620" y="11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09E36-A121-4F17-8E5C-F5D3A409A2B9}" type="datetimeFigureOut">
              <a:rPr lang="de-DE" smtClean="0"/>
              <a:t>29.05.2017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EFF9F-82D6-491B-B818-82D70874A6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29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1pPr>
    <a:lvl2pPr marL="65023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2pPr>
    <a:lvl3pPr marL="130046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3pPr>
    <a:lvl4pPr marL="195069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4pPr>
    <a:lvl5pPr marL="260091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5pPr>
    <a:lvl6pPr marL="325114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6pPr>
    <a:lvl7pPr marL="390137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7pPr>
    <a:lvl8pPr marL="455160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8pPr>
    <a:lvl9pPr marL="520183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l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sted-image.pdf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t="5984" r="9456"/>
          <a:stretch/>
        </p:blipFill>
        <p:spPr>
          <a:xfrm>
            <a:off x="6890254" y="0"/>
            <a:ext cx="6114546" cy="586600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5"/>
          <p:cNvSpPr>
            <a:spLocks noGrp="1"/>
          </p:cNvSpPr>
          <p:nvPr>
            <p:ph type="title"/>
          </p:nvPr>
        </p:nvSpPr>
        <p:spPr>
          <a:xfrm>
            <a:off x="716916" y="6255304"/>
            <a:ext cx="10464801" cy="1238051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dirty="0"/>
          </a:p>
        </p:txBody>
      </p:sp>
      <p:sp>
        <p:nvSpPr>
          <p:cNvPr id="15" name="Shape 16"/>
          <p:cNvSpPr>
            <a:spLocks noGrp="1"/>
          </p:cNvSpPr>
          <p:nvPr>
            <p:ph type="body" sz="quarter" idx="13"/>
          </p:nvPr>
        </p:nvSpPr>
        <p:spPr>
          <a:xfrm>
            <a:off x="716916" y="7485446"/>
            <a:ext cx="3763213" cy="5080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SzTx/>
              <a:buNone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Shape 32"/>
          <p:cNvSpPr txBox="1">
            <a:spLocks/>
          </p:cNvSpPr>
          <p:nvPr userDrawn="1"/>
        </p:nvSpPr>
        <p:spPr>
          <a:xfrm>
            <a:off x="3153169" y="8891996"/>
            <a:ext cx="706153" cy="5016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500" kern="12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3859322" y="8876121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62" y="367352"/>
            <a:ext cx="4987814" cy="441338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58" y="280553"/>
            <a:ext cx="1983874" cy="85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1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sted-image.pdf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58292" b="44156"/>
          <a:stretch/>
        </p:blipFill>
        <p:spPr>
          <a:xfrm>
            <a:off x="9585697" y="5689715"/>
            <a:ext cx="3419103" cy="4063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asted-image.pdf"/>
          <p:cNvPicPr>
            <a:picLocks noChangeAspect="1"/>
          </p:cNvPicPr>
          <p:nvPr userDrawn="1"/>
        </p:nvPicPr>
        <p:blipFill rotWithShape="1">
          <a:blip r:embed="rId3">
            <a:extLst/>
          </a:blip>
          <a:srcRect l="22796" b="22447"/>
          <a:stretch/>
        </p:blipFill>
        <p:spPr>
          <a:xfrm>
            <a:off x="0" y="2384257"/>
            <a:ext cx="7966813" cy="7381375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28"/>
          <p:cNvSpPr>
            <a:spLocks noGrp="1"/>
          </p:cNvSpPr>
          <p:nvPr>
            <p:ph type="title"/>
          </p:nvPr>
        </p:nvSpPr>
        <p:spPr>
          <a:xfrm>
            <a:off x="723900" y="759668"/>
            <a:ext cx="10464800" cy="15136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0" name="Shape 29"/>
          <p:cNvSpPr/>
          <p:nvPr userDrawn="1"/>
        </p:nvSpPr>
        <p:spPr>
          <a:xfrm>
            <a:off x="731451" y="3313520"/>
            <a:ext cx="774487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 b="0">
                <a:solidFill>
                  <a:schemeClr val="accent5"/>
                </a:solidFill>
              </a:defRPr>
            </a:lvl1pPr>
          </a:lstStyle>
          <a:p>
            <a:r>
              <a:t>Agenda </a:t>
            </a:r>
          </a:p>
        </p:txBody>
      </p:sp>
      <p:sp>
        <p:nvSpPr>
          <p:cNvPr id="11" name="Shape 30"/>
          <p:cNvSpPr>
            <a:spLocks noGrp="1"/>
          </p:cNvSpPr>
          <p:nvPr>
            <p:ph type="body" sz="quarter" idx="13"/>
          </p:nvPr>
        </p:nvSpPr>
        <p:spPr>
          <a:xfrm>
            <a:off x="736944" y="5057973"/>
            <a:ext cx="7744873" cy="939801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440972" lvl="0" indent="-440972">
              <a:spcBef>
                <a:spcPts val="0"/>
              </a:spcBef>
              <a:buSzPct val="100000"/>
              <a:buAutoNum type="arabicPeriod"/>
              <a:defRPr>
                <a:solidFill>
                  <a:srgbClr val="DCDEE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de-DE" smtClean="0"/>
              <a:t>Formatvorlagen des Textmasters bearbeiten</a:t>
            </a:r>
          </a:p>
          <a:p>
            <a:pPr marL="440972" lvl="1" indent="-440972">
              <a:spcBef>
                <a:spcPts val="0"/>
              </a:spcBef>
              <a:buSzPct val="100000"/>
              <a:buAutoNum type="arabicPeriod"/>
              <a:defRPr>
                <a:solidFill>
                  <a:srgbClr val="DCDEE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de-DE" smtClean="0"/>
              <a:t>Zweite Ebene</a:t>
            </a:r>
          </a:p>
        </p:txBody>
      </p:sp>
      <p:pic>
        <p:nvPicPr>
          <p:cNvPr id="12" name="pasted-image.pdf"/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11094768" y="8912236"/>
            <a:ext cx="1447014" cy="59053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32"/>
          <p:cNvSpPr>
            <a:spLocks noGrp="1"/>
          </p:cNvSpPr>
          <p:nvPr>
            <p:ph type="sldNum" sz="quarter" idx="2"/>
          </p:nvPr>
        </p:nvSpPr>
        <p:spPr>
          <a:xfrm>
            <a:off x="6342346" y="9251950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18"/>
          <p:cNvSpPr>
            <a:spLocks noGrp="1"/>
          </p:cNvSpPr>
          <p:nvPr>
            <p:ph sz="quarter" idx="14" hasCustomPrompt="1"/>
          </p:nvPr>
        </p:nvSpPr>
        <p:spPr>
          <a:xfrm>
            <a:off x="731451" y="6903342"/>
            <a:ext cx="3340100" cy="481013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sp>
        <p:nvSpPr>
          <p:cNvPr id="16" name="Textplatzhalt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731451" y="7483280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9" y="8936300"/>
            <a:ext cx="3830721" cy="4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7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9"/>
          <p:cNvSpPr>
            <a:spLocks noGrp="1"/>
          </p:cNvSpPr>
          <p:nvPr>
            <p:ph type="title"/>
          </p:nvPr>
        </p:nvSpPr>
        <p:spPr>
          <a:xfrm>
            <a:off x="723900" y="759668"/>
            <a:ext cx="10464800" cy="15136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dirty="0"/>
          </a:p>
        </p:txBody>
      </p:sp>
      <p:sp>
        <p:nvSpPr>
          <p:cNvPr id="8" name="Shape 40"/>
          <p:cNvSpPr>
            <a:spLocks noGrp="1"/>
          </p:cNvSpPr>
          <p:nvPr>
            <p:ph type="body" idx="1"/>
          </p:nvPr>
        </p:nvSpPr>
        <p:spPr>
          <a:xfrm>
            <a:off x="723900" y="2768600"/>
            <a:ext cx="11786890" cy="571524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SzTx/>
              <a:buNone/>
            </a:lvl1pPr>
            <a:lvl2pPr marL="0" indent="228600">
              <a:buSzTx/>
              <a:buNone/>
            </a:lvl2pPr>
            <a:lvl3pPr marL="0" indent="457200">
              <a:buSzTx/>
              <a:buNone/>
            </a:lvl3pPr>
            <a:lvl4pPr marL="0" indent="685800">
              <a:buSzTx/>
              <a:buNone/>
            </a:lvl4pPr>
            <a:lvl5pPr marL="0" indent="914400">
              <a:buSzTx/>
              <a:buNone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9" name="Shape 41"/>
          <p:cNvSpPr>
            <a:spLocks noGrp="1"/>
          </p:cNvSpPr>
          <p:nvPr>
            <p:ph type="body" sz="quarter" idx="13"/>
          </p:nvPr>
        </p:nvSpPr>
        <p:spPr>
          <a:xfrm>
            <a:off x="723900" y="2070100"/>
            <a:ext cx="11407875" cy="520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Shape 42"/>
          <p:cNvSpPr>
            <a:spLocks noGrp="1"/>
          </p:cNvSpPr>
          <p:nvPr>
            <p:ph type="body" sz="quarter" idx="14"/>
          </p:nvPr>
        </p:nvSpPr>
        <p:spPr>
          <a:xfrm>
            <a:off x="731451" y="305866"/>
            <a:ext cx="7744873" cy="393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10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11" name="pasted-image.pdf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58292" b="44156"/>
          <a:stretch/>
        </p:blipFill>
        <p:spPr>
          <a:xfrm>
            <a:off x="9585697" y="5689715"/>
            <a:ext cx="3419103" cy="4063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54926" y="8828508"/>
            <a:ext cx="1447014" cy="590539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3780861" y="8828508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17" y="8863763"/>
            <a:ext cx="3830721" cy="4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0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3"/>
          <p:cNvSpPr>
            <a:spLocks noGrp="1"/>
          </p:cNvSpPr>
          <p:nvPr>
            <p:ph type="pic" idx="13"/>
          </p:nvPr>
        </p:nvSpPr>
        <p:spPr>
          <a:xfrm>
            <a:off x="1631950" y="1191791"/>
            <a:ext cx="11380058" cy="608973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10" name="Shape 55"/>
          <p:cNvSpPr>
            <a:spLocks noGrp="1"/>
          </p:cNvSpPr>
          <p:nvPr>
            <p:ph type="title"/>
          </p:nvPr>
        </p:nvSpPr>
        <p:spPr>
          <a:xfrm>
            <a:off x="807580" y="7444370"/>
            <a:ext cx="10464801" cy="1422401"/>
          </a:xfrm>
          <a:prstGeom prst="rect">
            <a:avLst/>
          </a:prstGeom>
        </p:spPr>
        <p:txBody>
          <a:bodyPr anchor="t"/>
          <a:lstStyle/>
          <a:p>
            <a:r>
              <a:rPr lang="de-DE" dirty="0" smtClean="0"/>
              <a:t>Titelmasterformat durch Klicken bearbeiten</a:t>
            </a:r>
            <a:endParaRPr dirty="0"/>
          </a:p>
        </p:txBody>
      </p:sp>
      <p:sp>
        <p:nvSpPr>
          <p:cNvPr id="12" name="Shape 57"/>
          <p:cNvSpPr/>
          <p:nvPr userDrawn="1"/>
        </p:nvSpPr>
        <p:spPr>
          <a:xfrm>
            <a:off x="767618" y="8909298"/>
            <a:ext cx="74328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 b="0">
                <a:solidFill>
                  <a:srgbClr val="515151"/>
                </a:solidFill>
              </a:defRPr>
            </a:lvl1pPr>
          </a:lstStyle>
          <a:p>
            <a:r>
              <a:rPr dirty="0" err="1"/>
              <a:t>Folie</a:t>
            </a:r>
            <a:r>
              <a:rPr dirty="0"/>
              <a:t> </a:t>
            </a:r>
            <a:r>
              <a:rPr dirty="0" err="1"/>
              <a:t>Nr</a:t>
            </a:r>
            <a:r>
              <a:rPr dirty="0"/>
              <a:t>.</a:t>
            </a:r>
          </a:p>
        </p:txBody>
      </p:sp>
      <p:sp>
        <p:nvSpPr>
          <p:cNvPr id="13" name="Shape 58"/>
          <p:cNvSpPr/>
          <p:nvPr userDrawn="1"/>
        </p:nvSpPr>
        <p:spPr>
          <a:xfrm>
            <a:off x="731451" y="286686"/>
            <a:ext cx="774487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 b="0">
                <a:solidFill>
                  <a:schemeClr val="accent5"/>
                </a:solidFill>
              </a:defRPr>
            </a:lvl1pPr>
          </a:lstStyle>
          <a:p>
            <a:r>
              <a:rPr dirty="0"/>
              <a:t>Agenda / </a:t>
            </a:r>
            <a:r>
              <a:rPr dirty="0" err="1"/>
              <a:t>Themenpunkt</a:t>
            </a:r>
            <a:endParaRPr dirty="0"/>
          </a:p>
        </p:txBody>
      </p:sp>
      <p:sp>
        <p:nvSpPr>
          <p:cNvPr id="15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054307" y="8866771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503" y="8862526"/>
            <a:ext cx="3830721" cy="438394"/>
          </a:xfrm>
          <a:prstGeom prst="rect">
            <a:avLst/>
          </a:prstGeom>
        </p:spPr>
      </p:pic>
      <p:pic>
        <p:nvPicPr>
          <p:cNvPr id="9" name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54926" y="8828508"/>
            <a:ext cx="1447014" cy="59053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7273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t="5984" r="9456"/>
          <a:stretch/>
        </p:blipFill>
        <p:spPr>
          <a:xfrm>
            <a:off x="6998539" y="177066"/>
            <a:ext cx="6114546" cy="5866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66"/>
          <p:cNvSpPr>
            <a:spLocks noGrp="1"/>
          </p:cNvSpPr>
          <p:nvPr>
            <p:ph type="title"/>
          </p:nvPr>
        </p:nvSpPr>
        <p:spPr>
          <a:xfrm>
            <a:off x="720590" y="-557262"/>
            <a:ext cx="10464801" cy="3302001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4" name="Shape 70"/>
          <p:cNvSpPr/>
          <p:nvPr userDrawn="1"/>
        </p:nvSpPr>
        <p:spPr>
          <a:xfrm>
            <a:off x="731451" y="286686"/>
            <a:ext cx="774487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 b="0">
                <a:solidFill>
                  <a:schemeClr val="accent5"/>
                </a:solidFill>
              </a:defRPr>
            </a:lvl1pPr>
          </a:lstStyle>
          <a:p>
            <a:r>
              <a:t>Agenda / Themenpunkt</a:t>
            </a:r>
          </a:p>
        </p:txBody>
      </p:sp>
      <p:sp>
        <p:nvSpPr>
          <p:cNvPr id="16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3717423" y="8778302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35" y="8886589"/>
            <a:ext cx="3830721" cy="438394"/>
          </a:xfrm>
          <a:prstGeom prst="rect">
            <a:avLst/>
          </a:prstGeom>
        </p:spPr>
      </p:pic>
      <p:pic>
        <p:nvPicPr>
          <p:cNvPr id="12" name="pasted-image.pdf"/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11154926" y="8828508"/>
            <a:ext cx="1447014" cy="59053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417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8"/>
          <p:cNvSpPr>
            <a:spLocks noGrp="1"/>
          </p:cNvSpPr>
          <p:nvPr>
            <p:ph type="pic" sz="quarter" idx="13"/>
          </p:nvPr>
        </p:nvSpPr>
        <p:spPr>
          <a:xfrm>
            <a:off x="6524803" y="4871561"/>
            <a:ext cx="6484127" cy="3651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8" name="Shape 79"/>
          <p:cNvSpPr>
            <a:spLocks noGrp="1"/>
          </p:cNvSpPr>
          <p:nvPr>
            <p:ph type="pic" sz="half" idx="14"/>
          </p:nvPr>
        </p:nvSpPr>
        <p:spPr>
          <a:xfrm>
            <a:off x="6477032" y="5566"/>
            <a:ext cx="6537687" cy="48776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e-DE" dirty="0" smtClean="0"/>
              <a:t>Bild durch Klicken auf Symbol hinzufügen</a:t>
            </a:r>
            <a:endParaRPr dirty="0"/>
          </a:p>
        </p:txBody>
      </p:sp>
      <p:sp>
        <p:nvSpPr>
          <p:cNvPr id="9" name="Shape 80"/>
          <p:cNvSpPr>
            <a:spLocks noGrp="1"/>
          </p:cNvSpPr>
          <p:nvPr>
            <p:ph type="pic" idx="15"/>
          </p:nvPr>
        </p:nvSpPr>
        <p:spPr>
          <a:xfrm>
            <a:off x="-14982" y="18266"/>
            <a:ext cx="6539466" cy="8514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13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3391266" y="8887823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35" y="8862525"/>
            <a:ext cx="3830721" cy="438394"/>
          </a:xfrm>
          <a:prstGeom prst="rect">
            <a:avLst/>
          </a:prstGeom>
        </p:spPr>
      </p:pic>
      <p:pic>
        <p:nvPicPr>
          <p:cNvPr id="10" name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54926" y="8828508"/>
            <a:ext cx="1447014" cy="59053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839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8"/>
          <p:cNvSpPr>
            <a:spLocks noGrp="1"/>
          </p:cNvSpPr>
          <p:nvPr>
            <p:ph type="body" sz="quarter" idx="13"/>
          </p:nvPr>
        </p:nvSpPr>
        <p:spPr>
          <a:xfrm>
            <a:off x="1270000" y="68834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Shape 89"/>
          <p:cNvSpPr>
            <a:spLocks noGrp="1"/>
          </p:cNvSpPr>
          <p:nvPr>
            <p:ph type="body" sz="quarter" idx="14"/>
          </p:nvPr>
        </p:nvSpPr>
        <p:spPr>
          <a:xfrm>
            <a:off x="1270000" y="33909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 i="1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11" name="pasted-image.pdf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58292" b="44156"/>
          <a:stretch/>
        </p:blipFill>
        <p:spPr>
          <a:xfrm>
            <a:off x="9585697" y="5689715"/>
            <a:ext cx="3419103" cy="4063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54926" y="8828508"/>
            <a:ext cx="1447014" cy="59053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3621170" y="8828508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35" y="8874558"/>
            <a:ext cx="3830721" cy="4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0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e-DE" smtClean="0"/>
              <a:t>Bild durch Klicken auf Symbol hinzufügen</a:t>
            </a:r>
            <a:endParaRPr/>
          </a:p>
        </p:txBody>
      </p:sp>
      <p:pic>
        <p:nvPicPr>
          <p:cNvPr id="9" name="pasted-image.pdf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58292" b="44156"/>
          <a:stretch/>
        </p:blipFill>
        <p:spPr>
          <a:xfrm>
            <a:off x="9585697" y="5689715"/>
            <a:ext cx="3419103" cy="4063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54926" y="8828508"/>
            <a:ext cx="1447014" cy="59053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3727961" y="8887823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35" y="8862526"/>
            <a:ext cx="3830721" cy="4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7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3561013" y="8840026"/>
            <a:ext cx="2563060" cy="5175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buNone/>
              <a:defRPr lang="de-DE" sz="1600" b="1" kern="1200" dirty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35" y="8874558"/>
            <a:ext cx="3830721" cy="438394"/>
          </a:xfrm>
          <a:prstGeom prst="rect">
            <a:avLst/>
          </a:prstGeom>
        </p:spPr>
      </p:pic>
      <p:pic>
        <p:nvPicPr>
          <p:cNvPr id="7" name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54926" y="8828508"/>
            <a:ext cx="1447014" cy="59053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8239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4"/>
          <p:cNvSpPr/>
          <p:nvPr/>
        </p:nvSpPr>
        <p:spPr>
          <a:xfrm>
            <a:off x="767618" y="8909298"/>
            <a:ext cx="74328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 b="0">
                <a:solidFill>
                  <a:srgbClr val="515151"/>
                </a:solidFill>
              </a:defRPr>
            </a:lvl1pPr>
          </a:lstStyle>
          <a:p>
            <a:r>
              <a:rPr dirty="0" err="1"/>
              <a:t>Folie</a:t>
            </a:r>
            <a:r>
              <a:rPr dirty="0"/>
              <a:t> </a:t>
            </a:r>
            <a:r>
              <a:rPr dirty="0" err="1"/>
              <a:t>Nr</a:t>
            </a:r>
            <a:r>
              <a:rPr dirty="0"/>
              <a:t>.</a:t>
            </a:r>
          </a:p>
        </p:txBody>
      </p:sp>
      <p:sp>
        <p:nvSpPr>
          <p:cNvPr id="12" name="Shape 6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 err="1"/>
              <a:t>Titeltext</a:t>
            </a:r>
            <a:endParaRPr dirty="0"/>
          </a:p>
        </p:txBody>
      </p:sp>
      <p:sp>
        <p:nvSpPr>
          <p:cNvPr id="13" name="Shape 7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 err="1"/>
              <a:t>Textebene</a:t>
            </a:r>
            <a:r>
              <a:rPr dirty="0"/>
              <a:t> 1</a:t>
            </a:r>
          </a:p>
          <a:p>
            <a:pPr lvl="1"/>
            <a:r>
              <a:rPr dirty="0" err="1"/>
              <a:t>Textebene</a:t>
            </a:r>
            <a:r>
              <a:rPr dirty="0"/>
              <a:t> 2</a:t>
            </a:r>
          </a:p>
          <a:p>
            <a:pPr lvl="2"/>
            <a:r>
              <a:rPr dirty="0" err="1"/>
              <a:t>Textebene</a:t>
            </a:r>
            <a:r>
              <a:rPr dirty="0"/>
              <a:t> 3</a:t>
            </a:r>
          </a:p>
          <a:p>
            <a:pPr lvl="3"/>
            <a:r>
              <a:rPr dirty="0" err="1"/>
              <a:t>Textebene</a:t>
            </a:r>
            <a:r>
              <a:rPr dirty="0"/>
              <a:t> 4</a:t>
            </a:r>
          </a:p>
          <a:p>
            <a:pPr lvl="4"/>
            <a:r>
              <a:rPr dirty="0" err="1"/>
              <a:t>Textebene</a:t>
            </a:r>
            <a:r>
              <a:rPr dirty="0"/>
              <a:t> 5</a:t>
            </a:r>
          </a:p>
        </p:txBody>
      </p:sp>
      <p:sp>
        <p:nvSpPr>
          <p:cNvPr id="16" name="Shape 32"/>
          <p:cNvSpPr>
            <a:spLocks noGrp="1"/>
          </p:cNvSpPr>
          <p:nvPr>
            <p:ph type="sldNum" sz="quarter" idx="4"/>
          </p:nvPr>
        </p:nvSpPr>
        <p:spPr>
          <a:xfrm>
            <a:off x="1510904" y="8903698"/>
            <a:ext cx="706153" cy="50165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15151"/>
                </a:solidFill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84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ftr="0" dt="0"/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30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521791"/>
      </p:ext>
    </p:extLst>
  </p:cSld>
  <p:clrMapOvr>
    <a:masterClrMapping/>
  </p:clrMapOvr>
</p:sld>
</file>

<file path=ppt/theme/theme1.xml><?xml version="1.0" encoding="utf-8"?>
<a:theme xmlns:a="http://schemas.openxmlformats.org/drawingml/2006/main" name="STB_PräsentationVorlage2016">
  <a:themeElements>
    <a:clrScheme name="Benutzerdefiniert 3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30613"/>
      </a:accent1>
      <a:accent2>
        <a:srgbClr val="92040B"/>
      </a:accent2>
      <a:accent3>
        <a:srgbClr val="000000"/>
      </a:accent3>
      <a:accent4>
        <a:srgbClr val="262626"/>
      </a:accent4>
      <a:accent5>
        <a:srgbClr val="3F3F3F"/>
      </a:accent5>
      <a:accent6>
        <a:srgbClr val="7F7F7F"/>
      </a:accent6>
      <a:hlink>
        <a:srgbClr val="BFBFBF"/>
      </a:hlink>
      <a:folHlink>
        <a:srgbClr val="7F723D"/>
      </a:folHlink>
    </a:clrScheme>
    <a:fontScheme name="STB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B_Präsentattion1216.potx" id="{B7816D94-690A-4DD3-AB81-DB4F3CD25A23}" vid="{B44A5616-DAAF-4F68-A8D3-07A9A3E371F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STB PowerPointVorlage 2016</Template>
  <TotalTime>0</TotalTime>
  <Words>2</Words>
  <Application>Microsoft Office PowerPoint</Application>
  <PresentationFormat>Benutzerdefiniert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STB_PräsentationVorlage2016</vt:lpstr>
      <vt:lpstr>PowerPoint-Präsentation</vt:lpstr>
      <vt:lpstr>PowerPoint-Präsentation</vt:lpstr>
    </vt:vector>
  </TitlesOfParts>
  <Company>WLSB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Muellerschoen, Annika</dc:creator>
  <cp:lastModifiedBy>Muellerschoen, Annika</cp:lastModifiedBy>
  <cp:revision>9</cp:revision>
  <dcterms:created xsi:type="dcterms:W3CDTF">2017-05-29T06:17:04Z</dcterms:created>
  <dcterms:modified xsi:type="dcterms:W3CDTF">2017-05-29T09:45:48Z</dcterms:modified>
</cp:coreProperties>
</file>